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handoutMasterIdLst>
    <p:handoutMasterId r:id="rId31"/>
  </p:handoutMasterIdLst>
  <p:sldIdLst>
    <p:sldId id="256" r:id="rId3"/>
    <p:sldId id="259" r:id="rId4"/>
    <p:sldId id="283" r:id="rId5"/>
    <p:sldId id="257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60" r:id="rId28"/>
    <p:sldId id="272" r:id="rId29"/>
    <p:sldId id="282" r:id="rId30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FB955-B278-4052-A3F4-29DF98286C04}" type="datetimeFigureOut">
              <a:rPr lang="zh-TW" altLang="en-US" smtClean="0"/>
              <a:t>2017/3/9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15CE-4E52-45E2-91D0-B4F58FB305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424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22778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8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65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9DC7F4-5BF6-457F-99BE-03398AF1089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2017/3/9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484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0.png"/><Relationship Id="rId7" Type="http://schemas.openxmlformats.org/officeDocument/2006/relationships/image" Target="../media/image3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18.png"/><Relationship Id="rId10" Type="http://schemas.openxmlformats.org/officeDocument/2006/relationships/image" Target="../media/image28.gif"/><Relationship Id="rId4" Type="http://schemas.openxmlformats.org/officeDocument/2006/relationships/image" Target="../media/image35.jpe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" y="-1"/>
            <a:ext cx="8203981" cy="410199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12" y="457199"/>
            <a:ext cx="2565181" cy="256518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91" y="4198389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ten </a:t>
            </a:r>
            <a:r>
              <a:rPr kumimoji="0" lang="en-US" altLang="zh-TW" sz="7200" b="0" i="0" u="none" strike="noStrike" kern="1200" cap="none" spc="-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ten</a:t>
            </a: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 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77" y="2050741"/>
            <a:ext cx="3929109" cy="392910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46320" y="539496"/>
            <a:ext cx="9323150" cy="6225246"/>
            <a:chOff x="4056000" y="242564"/>
            <a:chExt cx="10058400" cy="65282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42564"/>
              <a:ext cx="6096000" cy="546735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recess.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309823" y="25591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twelve o’clock.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3" y="1890942"/>
            <a:ext cx="3946864" cy="394686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056000" y="2029522"/>
            <a:ext cx="10058400" cy="4741251"/>
            <a:chOff x="4056000" y="2029522"/>
            <a:chExt cx="10058400" cy="474125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029522"/>
              <a:ext cx="6197527" cy="3625554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lunch.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three </a:t>
            </a:r>
            <a:r>
              <a:rPr kumimoji="0" lang="en-US" altLang="zh-TW" sz="72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oh </a:t>
            </a: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five.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650360" y="1966311"/>
            <a:ext cx="10058400" cy="4460831"/>
            <a:chOff x="4650360" y="1966311"/>
            <a:chExt cx="10058400" cy="446083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7098" y="1966311"/>
              <a:ext cx="5772150" cy="342900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snack.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" y="1725519"/>
            <a:ext cx="3910584" cy="391058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907962" y="278969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five twenty.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39" y="1890943"/>
            <a:ext cx="4176943" cy="4176943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69080" y="1577562"/>
            <a:ext cx="8253096" cy="5101262"/>
            <a:chOff x="3543936" y="592576"/>
            <a:chExt cx="10058400" cy="598087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r="7822"/>
            <a:stretch/>
          </p:blipFill>
          <p:spPr>
            <a:xfrm>
              <a:off x="6614118" y="592576"/>
              <a:ext cx="4642413" cy="4967597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3543936" y="512268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homework.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0233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six thirty-five.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90" y="2041864"/>
            <a:ext cx="4000130" cy="400013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650360" y="1834334"/>
            <a:ext cx="10058400" cy="4592808"/>
            <a:chOff x="4650360" y="1834334"/>
            <a:chExt cx="10058400" cy="459280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7721" y="1834334"/>
              <a:ext cx="6630703" cy="3519055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dinner.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7907962" y="2593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eight forty-five.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2130641"/>
            <a:ext cx="3839592" cy="383959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265346" y="1756299"/>
            <a:ext cx="10058400" cy="4597691"/>
            <a:chOff x="5265346" y="1756299"/>
            <a:chExt cx="10058400" cy="459769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7505" y="1756299"/>
              <a:ext cx="4974779" cy="380606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5265346" y="4903233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TV.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0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j-cs"/>
              </a:rPr>
              <a:t>It’s ten fifty-five. </a:t>
            </a:r>
            <a:endParaRPr kumimoji="0" lang="zh-TW" altLang="en-US" sz="7200" b="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9" y="1882065"/>
            <a:ext cx="4079289" cy="407928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81390" y="283264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429938" y="1651817"/>
            <a:ext cx="10058400" cy="4875909"/>
            <a:chOff x="5429938" y="1651817"/>
            <a:chExt cx="10058400" cy="48759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5834" y="1651817"/>
              <a:ext cx="5048290" cy="3936675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5429938" y="507696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bed.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6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o’clock.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891408" y="2427395"/>
            <a:ext cx="10058400" cy="4012133"/>
            <a:chOff x="3891408" y="2427395"/>
            <a:chExt cx="10058400" cy="401213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8513" y="2427395"/>
              <a:ext cx="6343650" cy="3162300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3891408" y="4988771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breakfast.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53" y="1691425"/>
            <a:ext cx="3730752" cy="3730752"/>
          </a:xfrm>
        </p:spPr>
      </p:pic>
      <p:sp>
        <p:nvSpPr>
          <p:cNvPr id="14" name="文字方塊 13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seven fifty.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9" y="1802166"/>
            <a:ext cx="4018625" cy="4018625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56000" y="562693"/>
            <a:ext cx="10058400" cy="6208080"/>
            <a:chOff x="4056000" y="562693"/>
            <a:chExt cx="10058400" cy="620808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b="13398"/>
            <a:stretch/>
          </p:blipFill>
          <p:spPr>
            <a:xfrm>
              <a:off x="6868896" y="562693"/>
              <a:ext cx="4023182" cy="525809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school.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698616" y="355616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3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ten </a:t>
            </a:r>
            <a:r>
              <a:rPr lang="en-US" altLang="zh-TW" sz="720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ten</a:t>
            </a: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77" y="2050741"/>
            <a:ext cx="3929109" cy="392910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46320" y="539496"/>
            <a:ext cx="9323150" cy="6225246"/>
            <a:chOff x="4056000" y="242564"/>
            <a:chExt cx="10058400" cy="65282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42564"/>
              <a:ext cx="6096000" cy="546735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recess.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309823" y="25591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What Time Is It- - Telling Time Song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4427"/>
            <a:ext cx="12192000" cy="6857831"/>
          </a:xfrm>
        </p:spPr>
      </p:pic>
    </p:spTree>
    <p:extLst>
      <p:ext uri="{BB962C8B-B14F-4D97-AF65-F5344CB8AC3E}">
        <p14:creationId xmlns:p14="http://schemas.microsoft.com/office/powerpoint/2010/main" val="34565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twelve o’clock.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3" y="1890942"/>
            <a:ext cx="3946864" cy="394686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056000" y="2029522"/>
            <a:ext cx="10058400" cy="4741251"/>
            <a:chOff x="4056000" y="2029522"/>
            <a:chExt cx="10058400" cy="474125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029522"/>
              <a:ext cx="6197527" cy="3625554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lunch.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5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three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oh </a:t>
            </a: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650360" y="1966311"/>
            <a:ext cx="10058400" cy="4460831"/>
            <a:chOff x="4650360" y="1966311"/>
            <a:chExt cx="10058400" cy="446083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7098" y="1966311"/>
              <a:ext cx="5772150" cy="342900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snack.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" y="1725519"/>
            <a:ext cx="3910584" cy="391058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907962" y="278969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8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five twenty.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39" y="1890943"/>
            <a:ext cx="4176943" cy="4176943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69080" y="1577562"/>
            <a:ext cx="8253096" cy="5101262"/>
            <a:chOff x="3543936" y="592576"/>
            <a:chExt cx="10058400" cy="598087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r="7822"/>
            <a:stretch/>
          </p:blipFill>
          <p:spPr>
            <a:xfrm>
              <a:off x="6614118" y="592576"/>
              <a:ext cx="4642413" cy="4967597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3543936" y="512268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homework.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0233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six thirty-five.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90" y="2041864"/>
            <a:ext cx="4000130" cy="400013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650360" y="1834334"/>
            <a:ext cx="10058400" cy="4592808"/>
            <a:chOff x="4650360" y="1834334"/>
            <a:chExt cx="10058400" cy="459280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7721" y="1834334"/>
              <a:ext cx="6630703" cy="3519055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dinner.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7907962" y="2593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eight forty-five.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2130641"/>
            <a:ext cx="3839592" cy="383959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265346" y="1756299"/>
            <a:ext cx="10058400" cy="4597691"/>
            <a:chOff x="5265346" y="1756299"/>
            <a:chExt cx="10058400" cy="459769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7505" y="1756299"/>
              <a:ext cx="4974779" cy="380606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5265346" y="4903233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TV.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ten fifty-five.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9" y="1882065"/>
            <a:ext cx="4079289" cy="407928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81390" y="283264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429938" y="1651817"/>
            <a:ext cx="10058400" cy="4875909"/>
            <a:chOff x="5429938" y="1651817"/>
            <a:chExt cx="10058400" cy="48759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5834" y="1651817"/>
              <a:ext cx="5048290" cy="3936675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5429938" y="507696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bed.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0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464" y="0"/>
            <a:ext cx="4678682" cy="348598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4448" b="1405"/>
          <a:stretch/>
        </p:blipFill>
        <p:spPr>
          <a:xfrm>
            <a:off x="6472642" y="112467"/>
            <a:ext cx="4700793" cy="33735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974" y="3485983"/>
            <a:ext cx="4607661" cy="337251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t="1818" b="1394"/>
          <a:stretch/>
        </p:blipFill>
        <p:spPr>
          <a:xfrm>
            <a:off x="6578805" y="3388303"/>
            <a:ext cx="4728616" cy="3484485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6454887" y="0"/>
            <a:ext cx="1648589" cy="18603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563557" y="-105097"/>
            <a:ext cx="1648589" cy="18603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9591839" y="0"/>
            <a:ext cx="1648589" cy="186033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650713" y="1755234"/>
            <a:ext cx="1648589" cy="186033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35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06" y="1115175"/>
            <a:ext cx="2797333" cy="14846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" y="3965762"/>
            <a:ext cx="3254268" cy="25376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39" y="4567564"/>
            <a:ext cx="2700735" cy="16947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81" y="285688"/>
            <a:ext cx="3505035" cy="314357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94" y="3965762"/>
            <a:ext cx="2322945" cy="24215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39" y="4187412"/>
            <a:ext cx="3153903" cy="20943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9" y="136836"/>
            <a:ext cx="2239205" cy="337928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38" y="2640617"/>
            <a:ext cx="2963083" cy="202059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39" y="679283"/>
            <a:ext cx="2221020" cy="16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6" y="1946384"/>
            <a:ext cx="4762500" cy="47625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47" y="1946384"/>
            <a:ext cx="6350000" cy="4762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85036" y="485368"/>
            <a:ext cx="9855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dirty="0">
                <a:latin typeface="Arial Rounded MT Bold" panose="020F0704030504030204" pitchFamily="34" charset="0"/>
              </a:rPr>
              <a:t>seven hands and eight </a:t>
            </a:r>
            <a:r>
              <a:rPr lang="en-US" altLang="zh-TW" sz="5400" dirty="0" smtClean="0">
                <a:latin typeface="Arial Rounded MT Bold" panose="020F0704030504030204" pitchFamily="34" charset="0"/>
              </a:rPr>
              <a:t>feet</a:t>
            </a:r>
            <a:endParaRPr lang="zh-TW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2168" r="5916" b="2446"/>
          <a:stretch/>
        </p:blipFill>
        <p:spPr>
          <a:xfrm>
            <a:off x="3720662" y="0"/>
            <a:ext cx="6953917" cy="6858000"/>
          </a:xfrm>
          <a:prstGeom prst="rect">
            <a:avLst/>
          </a:prstGeom>
        </p:spPr>
      </p:pic>
      <p:pic>
        <p:nvPicPr>
          <p:cNvPr id="1026" name="Picture 2" descr="「body clock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27" y="118734"/>
            <a:ext cx="2434697" cy="33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20717" y="3429000"/>
            <a:ext cx="4083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>
                <a:latin typeface="Arial Rounded MT Bold" panose="020F0704030504030204" pitchFamily="34" charset="0"/>
              </a:rPr>
              <a:t>b</a:t>
            </a:r>
            <a:r>
              <a:rPr lang="en-US" altLang="zh-TW" sz="9600" dirty="0" smtClean="0">
                <a:latin typeface="Arial Rounded MT Bold" panose="020F0704030504030204" pitchFamily="34" charset="0"/>
              </a:rPr>
              <a:t>ody clock</a:t>
            </a:r>
            <a:endParaRPr lang="zh-TW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0"/>
            <a:ext cx="4256690" cy="21086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807" y="2108674"/>
            <a:ext cx="121341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4400" dirty="0">
                <a:solidFill>
                  <a:srgbClr val="514843"/>
                </a:solidFill>
              </a:rPr>
              <a:t>【</a:t>
            </a:r>
            <a:r>
              <a:rPr lang="zh-TW" altLang="en-US" sz="4400" b="1" dirty="0">
                <a:solidFill>
                  <a:srgbClr val="1E47F6"/>
                </a:solidFill>
              </a:rPr>
              <a:t>第四週英語作業</a:t>
            </a:r>
            <a:r>
              <a:rPr lang="en-US" altLang="zh-TW" sz="4400" dirty="0">
                <a:solidFill>
                  <a:srgbClr val="514843"/>
                </a:solidFill>
              </a:rPr>
              <a:t>】</a:t>
            </a:r>
          </a:p>
          <a:p>
            <a:pPr defTabSz="914400">
              <a:defRPr/>
            </a:pPr>
            <a:r>
              <a:rPr lang="zh-TW" altLang="en-US" sz="4400" b="1" dirty="0">
                <a:solidFill>
                  <a:srgbClr val="514843"/>
                </a:solidFill>
              </a:rPr>
              <a:t>聽</a:t>
            </a:r>
            <a:r>
              <a:rPr lang="en-US" altLang="zh-TW" sz="4400" dirty="0">
                <a:solidFill>
                  <a:srgbClr val="514843"/>
                </a:solidFill>
              </a:rPr>
              <a:t>: CD1(</a:t>
            </a:r>
            <a:r>
              <a:rPr lang="zh-TW" altLang="en-US" sz="4400" dirty="0">
                <a:solidFill>
                  <a:srgbClr val="514843"/>
                </a:solidFill>
              </a:rPr>
              <a:t>第</a:t>
            </a:r>
            <a:r>
              <a:rPr lang="en-US" altLang="zh-TW" sz="4400" dirty="0">
                <a:solidFill>
                  <a:srgbClr val="FF0000"/>
                </a:solidFill>
              </a:rPr>
              <a:t>23~29</a:t>
            </a:r>
            <a:r>
              <a:rPr lang="zh-TW" altLang="en-US" sz="4400" dirty="0">
                <a:solidFill>
                  <a:srgbClr val="514843"/>
                </a:solidFill>
              </a:rPr>
              <a:t>首</a:t>
            </a:r>
            <a:r>
              <a:rPr lang="en-US" altLang="zh-TW" sz="4400" dirty="0">
                <a:solidFill>
                  <a:srgbClr val="514843"/>
                </a:solidFill>
              </a:rPr>
              <a:t>)</a:t>
            </a:r>
            <a:r>
              <a:rPr lang="zh-TW" altLang="en-US" sz="4400" dirty="0">
                <a:solidFill>
                  <a:srgbClr val="514843"/>
                </a:solidFill>
              </a:rPr>
              <a:t>，每聽</a:t>
            </a:r>
            <a:r>
              <a:rPr lang="en-US" altLang="zh-TW" sz="4400" dirty="0">
                <a:solidFill>
                  <a:srgbClr val="514843"/>
                </a:solidFill>
              </a:rPr>
              <a:t>3</a:t>
            </a:r>
            <a:r>
              <a:rPr lang="zh-TW" altLang="en-US" sz="4400" dirty="0">
                <a:solidFill>
                  <a:srgbClr val="514843"/>
                </a:solidFill>
              </a:rPr>
              <a:t>遍請家長簽一次名。</a:t>
            </a:r>
            <a:endParaRPr lang="en-US" altLang="zh-TW" sz="4400" dirty="0">
              <a:solidFill>
                <a:srgbClr val="514843"/>
              </a:solidFill>
            </a:endParaRPr>
          </a:p>
          <a:p>
            <a:pPr defTabSz="914400">
              <a:defRPr/>
            </a:pPr>
            <a:endParaRPr lang="zh-TW" altLang="en-US" sz="4400" dirty="0">
              <a:solidFill>
                <a:srgbClr val="514843"/>
              </a:solidFill>
            </a:endParaRPr>
          </a:p>
          <a:p>
            <a:pPr defTabSz="914400">
              <a:defRPr/>
            </a:pPr>
            <a:r>
              <a:rPr lang="zh-TW" altLang="en-US" sz="4400" b="1" dirty="0">
                <a:solidFill>
                  <a:srgbClr val="514843"/>
                </a:solidFill>
              </a:rPr>
              <a:t>背</a:t>
            </a:r>
            <a:r>
              <a:rPr lang="en-US" altLang="zh-TW" sz="4400" dirty="0">
                <a:solidFill>
                  <a:srgbClr val="514843"/>
                </a:solidFill>
              </a:rPr>
              <a:t>:</a:t>
            </a:r>
            <a:r>
              <a:rPr lang="zh-TW" altLang="en-US" sz="4400" dirty="0">
                <a:solidFill>
                  <a:srgbClr val="514843"/>
                </a:solidFill>
              </a:rPr>
              <a:t>課本</a:t>
            </a:r>
            <a:r>
              <a:rPr lang="en-US" altLang="zh-TW" sz="4400" dirty="0" err="1">
                <a:solidFill>
                  <a:srgbClr val="514843"/>
                </a:solidFill>
              </a:rPr>
              <a:t>p8-p9</a:t>
            </a:r>
            <a:r>
              <a:rPr lang="zh-TW" altLang="en-US" sz="4400" dirty="0">
                <a:solidFill>
                  <a:srgbClr val="514843"/>
                </a:solidFill>
              </a:rPr>
              <a:t>的數字，下週英語課進行</a:t>
            </a:r>
            <a:r>
              <a:rPr lang="zh-TW" altLang="en-US" sz="4400" b="1" dirty="0">
                <a:solidFill>
                  <a:srgbClr val="FF0000"/>
                </a:solidFill>
              </a:rPr>
              <a:t>時間小考</a:t>
            </a:r>
            <a:r>
              <a:rPr lang="zh-TW" altLang="en-US" sz="4400" dirty="0">
                <a:solidFill>
                  <a:srgbClr val="514843"/>
                </a:solidFill>
              </a:rPr>
              <a:t>。</a:t>
            </a:r>
            <a:endParaRPr lang="en-US" altLang="zh-TW" sz="4400" dirty="0">
              <a:solidFill>
                <a:srgbClr val="514843"/>
              </a:solidFill>
            </a:endParaRPr>
          </a:p>
          <a:p>
            <a:pPr defTabSz="914400">
              <a:defRPr/>
            </a:pPr>
            <a:endParaRPr lang="zh-TW" altLang="en-US" sz="4400" dirty="0">
              <a:solidFill>
                <a:srgbClr val="514843"/>
              </a:solidFill>
            </a:endParaRPr>
          </a:p>
          <a:p>
            <a:pPr defTabSz="914400">
              <a:defRPr/>
            </a:pPr>
            <a:r>
              <a:rPr lang="zh-TW" altLang="en-US" sz="4400" b="1" dirty="0">
                <a:solidFill>
                  <a:srgbClr val="514843"/>
                </a:solidFill>
              </a:rPr>
              <a:t>寫</a:t>
            </a:r>
            <a:r>
              <a:rPr lang="en-US" altLang="zh-TW" sz="4400" dirty="0">
                <a:solidFill>
                  <a:srgbClr val="514843"/>
                </a:solidFill>
              </a:rPr>
              <a:t>:</a:t>
            </a:r>
            <a:r>
              <a:rPr lang="zh-TW" altLang="en-US" sz="4400" dirty="0">
                <a:solidFill>
                  <a:srgbClr val="514843"/>
                </a:solidFill>
              </a:rPr>
              <a:t>完成</a:t>
            </a:r>
            <a:r>
              <a:rPr lang="zh-TW" altLang="en-US" sz="4400" b="1" dirty="0">
                <a:solidFill>
                  <a:srgbClr val="FF0000"/>
                </a:solidFill>
              </a:rPr>
              <a:t>英語習寫簿黏貼的學習單</a:t>
            </a:r>
            <a:r>
              <a:rPr lang="zh-TW" altLang="en-US" sz="4400" dirty="0">
                <a:solidFill>
                  <a:srgbClr val="514843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894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2891" y="2071636"/>
            <a:ext cx="10058400" cy="402336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的原文是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Ante Meridiem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，意指中午（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noon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）之前。</a:t>
            </a:r>
          </a:p>
          <a:p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PM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的原文是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Post Meridiem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，意指中午（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noon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）之後。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22" y="0"/>
            <a:ext cx="1905000" cy="1885950"/>
          </a:xfrm>
          <a:prstGeom prst="rect">
            <a:avLst/>
          </a:prstGeom>
        </p:spPr>
      </p:pic>
      <p:sp>
        <p:nvSpPr>
          <p:cNvPr id="6" name="箭號: 向右 5"/>
          <p:cNvSpPr/>
          <p:nvPr/>
        </p:nvSpPr>
        <p:spPr>
          <a:xfrm>
            <a:off x="6897950" y="2787589"/>
            <a:ext cx="976543" cy="408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016535" y="2530110"/>
            <a:ext cx="3320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morning</a:t>
            </a:r>
            <a:endParaRPr lang="zh-TW" altLang="en-US" sz="5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箭號: 向右 8"/>
          <p:cNvSpPr/>
          <p:nvPr/>
        </p:nvSpPr>
        <p:spPr>
          <a:xfrm>
            <a:off x="6935825" y="4316028"/>
            <a:ext cx="976543" cy="408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016535" y="4083316"/>
            <a:ext cx="41754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afternoon</a:t>
            </a:r>
          </a:p>
          <a:p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evening</a:t>
            </a:r>
          </a:p>
          <a:p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night</a:t>
            </a:r>
            <a:endParaRPr lang="zh-TW" altLang="en-US" sz="5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878317" y="252248"/>
            <a:ext cx="7232974" cy="1575696"/>
            <a:chOff x="3878317" y="252248"/>
            <a:chExt cx="7232974" cy="1575696"/>
          </a:xfrm>
        </p:grpSpPr>
        <p:sp>
          <p:nvSpPr>
            <p:cNvPr id="2" name="文字方塊 1"/>
            <p:cNvSpPr txBox="1"/>
            <p:nvPr/>
          </p:nvSpPr>
          <p:spPr>
            <a:xfrm>
              <a:off x="3878317" y="252248"/>
              <a:ext cx="7232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 smtClean="0">
                  <a:solidFill>
                    <a:srgbClr val="7030A0"/>
                  </a:solidFill>
                  <a:latin typeface="Arial Rounded MT Bold" panose="020F0704030504030204" pitchFamily="34" charset="0"/>
                </a:rPr>
                <a:t>AM= am =A.M.=a.m.</a:t>
              </a:r>
              <a:endParaRPr lang="zh-TW" altLang="en-US" sz="4800" dirty="0">
                <a:solidFill>
                  <a:srgbClr val="7030A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878317" y="996947"/>
              <a:ext cx="7232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>
                  <a:solidFill>
                    <a:srgbClr val="7030A0"/>
                  </a:solidFill>
                  <a:latin typeface="Arial Rounded MT Bold" panose="020F0704030504030204" pitchFamily="34" charset="0"/>
                </a:rPr>
                <a:t>P</a:t>
              </a:r>
              <a:r>
                <a:rPr lang="en-US" altLang="zh-TW" sz="4800" dirty="0" smtClean="0">
                  <a:solidFill>
                    <a:srgbClr val="7030A0"/>
                  </a:solidFill>
                  <a:latin typeface="Arial Rounded MT Bold" panose="020F0704030504030204" pitchFamily="34" charset="0"/>
                </a:rPr>
                <a:t>M= pm =P.M.=p.m.</a:t>
              </a:r>
              <a:endParaRPr lang="zh-TW" altLang="en-US" sz="4800" dirty="0">
                <a:solidFill>
                  <a:srgbClr val="7030A0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98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661" y="2187524"/>
            <a:ext cx="11775638" cy="4670476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早上</a:t>
            </a:r>
            <a:r>
              <a:rPr lang="en-US" altLang="zh-TW" sz="6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6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點就是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five am</a:t>
            </a:r>
          </a:p>
          <a:p>
            <a:pPr lvl="0">
              <a:buClr>
                <a:srgbClr val="E48312"/>
              </a:buClr>
            </a:pPr>
            <a:r>
              <a:rPr lang="zh-TW" altLang="en-US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下午３點是 </a:t>
            </a:r>
            <a:r>
              <a:rPr lang="en-US" altLang="zh-TW" sz="6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three pm</a:t>
            </a:r>
          </a:p>
          <a:p>
            <a:pPr lvl="0">
              <a:buClr>
                <a:srgbClr val="E48312"/>
              </a:buClr>
            </a:pPr>
            <a:r>
              <a:rPr lang="zh-TW" altLang="en-US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中午</a:t>
            </a:r>
            <a:r>
              <a:rPr lang="en-US" altLang="zh-TW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12:00 </a:t>
            </a:r>
            <a:r>
              <a:rPr lang="en-US" altLang="zh-TW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pm = </a:t>
            </a: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noon</a:t>
            </a:r>
          </a:p>
          <a:p>
            <a:pPr lvl="0">
              <a:buClr>
                <a:srgbClr val="E48312"/>
              </a:buClr>
            </a:pPr>
            <a:r>
              <a:rPr lang="zh-TW" altLang="en-US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半夜</a:t>
            </a:r>
            <a:r>
              <a:rPr lang="en-US" altLang="zh-TW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=00:00 </a:t>
            </a:r>
            <a:r>
              <a:rPr lang="en-US" altLang="zh-TW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 = </a:t>
            </a: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midnight</a:t>
            </a:r>
            <a:endParaRPr lang="zh-TW" altLang="en-US" sz="4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694" y="286603"/>
            <a:ext cx="3408193" cy="34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o’clock.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891408" y="2427395"/>
            <a:ext cx="10058400" cy="4012133"/>
            <a:chOff x="3891408" y="2427395"/>
            <a:chExt cx="10058400" cy="401213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8513" y="2427395"/>
              <a:ext cx="6343650" cy="3162300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3891408" y="4988771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breakfast.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53" y="1691425"/>
            <a:ext cx="3730752" cy="3730752"/>
          </a:xfrm>
        </p:spPr>
      </p:pic>
      <p:sp>
        <p:nvSpPr>
          <p:cNvPr id="14" name="文字方塊 13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7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fifty.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9" y="1802166"/>
            <a:ext cx="4018625" cy="4018625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56000" y="562693"/>
            <a:ext cx="10058400" cy="6208080"/>
            <a:chOff x="4056000" y="562693"/>
            <a:chExt cx="10058400" cy="620808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b="13398"/>
            <a:stretch/>
          </p:blipFill>
          <p:spPr>
            <a:xfrm>
              <a:off x="6868896" y="562693"/>
              <a:ext cx="4023182" cy="525809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school.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698616" y="355616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1730</TotalTime>
  <Words>337</Words>
  <Application>Microsoft Office PowerPoint</Application>
  <PresentationFormat>寬螢幕</PresentationFormat>
  <Paragraphs>74</Paragraphs>
  <Slides>28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39" baseType="lpstr">
      <vt:lpstr>Microsoft JhengHei UI</vt:lpstr>
      <vt:lpstr>微軟正黑體</vt:lpstr>
      <vt:lpstr>新細明體</vt:lpstr>
      <vt:lpstr>Arial</vt:lpstr>
      <vt:lpstr>Arial Rounded MT Bold</vt:lpstr>
      <vt:lpstr>Calibri</vt:lpstr>
      <vt:lpstr>Calibri Light</vt:lpstr>
      <vt:lpstr>Euphemia</vt:lpstr>
      <vt:lpstr>Wingdings</vt:lpstr>
      <vt:lpstr>回顧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It’s seven o’clock.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It’s seven o’clock.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38</cp:revision>
  <cp:lastPrinted>2017-03-09T00:00:58Z</cp:lastPrinted>
  <dcterms:created xsi:type="dcterms:W3CDTF">2017-03-08T00:03:21Z</dcterms:created>
  <dcterms:modified xsi:type="dcterms:W3CDTF">2017-03-10T03:21:47Z</dcterms:modified>
</cp:coreProperties>
</file>